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3864" y="-19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eting.AVTOREAL\Downloads\Group 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" y="-3670"/>
            <a:ext cx="9150523" cy="51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5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keting.AVTOREAL\Downloads\Slide 16_9 - 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84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keting.AVTOREAL\Downloads\Slide 16_9 - 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" y="6872"/>
            <a:ext cx="9138445" cy="51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7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keting.AVTOREAL\Downloads\Slide 16_9 - 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"/>
            <a:ext cx="942962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80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keting.AVTOREAL\Downloads\Slide 16_9 - 24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3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keting.AVTOREAL\Downloads\Slide 16_9 - 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3"/>
            <a:ext cx="9137915" cy="514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4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keting.AVTOREAL\Downloads\Slide 16_9 - 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8"/>
            <a:ext cx="9168386" cy="51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86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rketing.AVTOREAL\Downloads\Slide 16_9 - 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24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keting.AVTOREAL\Downloads\Slide 16_9 - 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" y="0"/>
            <a:ext cx="9161265" cy="516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09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keting.AVTOREAL\Downloads\Slide 16_9 - 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1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eting.AVTOREAL\Downloads\Group 1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90"/>
            <a:ext cx="9191448" cy="51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721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eting.AVTOREAL\Downloads\Group 1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982"/>
            <a:ext cx="9199077" cy="51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9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eting.AVTOREAL\Downloads\Group 47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76200"/>
            <a:ext cx="9279467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7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keting.AVTOREAL\Downloads\Slide 16_9 - 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3" y="0"/>
            <a:ext cx="9164563" cy="515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6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keting.AVTOREAL\Downloads\Group 1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7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1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keting.AVTOREAL\Downloads\Slide 16_9 - 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15" y="1"/>
            <a:ext cx="9182099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4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keting.AVTOREAL\Downloads\Slide 16_9 - 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45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keting.AVTOREAL\Downloads\Slide 16_9 - 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66" y="4540"/>
            <a:ext cx="9173766" cy="51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2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Экран (16:9)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marketing</dc:creator>
  <cp:lastModifiedBy>RePack by Diakov</cp:lastModifiedBy>
  <cp:revision>4</cp:revision>
  <dcterms:created xsi:type="dcterms:W3CDTF">2023-11-24T11:02:23Z</dcterms:created>
  <dcterms:modified xsi:type="dcterms:W3CDTF">2023-11-24T12:29:19Z</dcterms:modified>
</cp:coreProperties>
</file>